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102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5176D-363F-6A1B-7599-577EEC08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61F96-3AF7-1B9F-48FF-7FFF78F14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B35EC54-0709-8BA6-02BC-F6F06EEA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896C1EB-03D9-0113-45E7-3D01A947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E21788E-47C8-E114-721A-7452AF88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67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71B70-8C79-7C67-6F4F-903F4D65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246DF8D-2ABB-DDA7-71F9-A00B2F74E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B851ABC-C712-6278-19A8-7C6FE270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3E24ACF-28C4-4C2D-74EA-27F90E7B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586CE30-29B2-6208-0FA8-D6B33CCC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831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0F0579-9370-A887-E9A2-F3A15C664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08092F4-75CB-DFAD-7D03-CE4EF8145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55743B-3314-002E-0FC6-C76F4722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4046FF7-CFDD-6EE4-2FF9-481C5826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E2F6928-D3BB-1394-7D46-A7552A49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536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F1001-D969-6CC7-950D-97E15CF7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DF4EFDA-2680-E7AB-B73A-C2A1992F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1650F2A-9A93-6F16-2CF0-748E6D96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7783C6D-B4A1-20CC-336B-7E22AD11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D68C30E-2110-D7AB-E17D-5D99ECEB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13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AAABA-D6DA-FB94-FD40-5CD4B2E0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CE9631-847D-C8C0-78D3-AEDFC247B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420A837-33AC-507E-7F26-A1A075FC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3A173A4-D7DA-575C-8F27-288F14EA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623C941-0F8A-9420-26DF-E484C51E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431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39848-0AD3-F62F-EEF2-1ACA71998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DE19053-5770-3059-CAB6-20E65411C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525F0CE-F575-F35A-F91B-35F19CD45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C5DE38-096D-6117-EA22-7AC7FDFC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F5699A1-CDDD-624C-9C3C-69C612D0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7ED9C9A-ED79-E65B-F48B-BD02E1E3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865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66651-FEDF-44F9-4C8A-4E726C5F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C029185-5F64-736B-ADE8-ECCD94355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71902C7-E4FD-0A19-1A0D-3252E1F1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473F89-765F-734E-839B-5ACB0D60A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318CBEA-CEE0-0B8C-FEF5-E3C953314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881B846-6730-9389-27CD-FBF7ADC9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21972BD-38E1-1DF0-899A-F3029407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048A57B-31E4-6E52-E36D-AFF4A113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B5286-5639-4D55-A451-C68190A7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D971011-5A11-EE42-1F90-CACCB6A1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E88C265-3A4E-B5F5-DA4C-198762DC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ECE3190-2584-B671-EAEC-56CA085C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708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2ABC0BD-BD97-740F-FA81-3ADDDB2B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93387C4-4110-E928-11C4-3C597F56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37C9260-C969-FC65-9A4A-8571DA32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15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0A322-9A07-3AC4-9081-57EDFC94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8D84AB-721B-F752-641C-4E48CB790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559A0E6-7841-1F9F-2356-2222C1970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7F7C09C-8C4E-5431-391A-87FDD1F6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3439DEA-889A-5083-5821-70B368F8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BF5A9F2-0D64-D3A9-DC36-C933567B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129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2E02A-7626-808D-B40D-832F27CA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20C7058-9FC0-48DF-8205-DE56439EC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8E50E8A-0526-27CB-CB16-E96C91890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98ACBB8-FD16-53A0-FE5E-28B57011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A59F789-9417-45F7-EF9A-B11AB4DA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91A3433-3135-891F-B3B6-3393E1FC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503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810F7EA-D5E3-1D60-E177-31E71CA9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548849C-D8A3-271E-7F01-D6A27D3D1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CB954D-1D6C-6195-D913-AACFA60D4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B9BDC-6AC7-714A-9536-7B86C994E084}" type="datetimeFigureOut">
              <a:rPr lang="pt-PT" smtClean="0"/>
              <a:t>08/01/26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5684F4-94B8-4DA5-23A1-59346B644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A85C4AF-3F90-9EAA-C9C0-A91551A7C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C0693-271F-2F43-A0B8-6CAA34B9D1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60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m 6" descr="Uma imagem com ar livre, janela, edifício, céu&#10;&#10;Os conteúdos gerados por IA podem estar incorretos.">
            <a:extLst>
              <a:ext uri="{FF2B5EF4-FFF2-40B4-BE49-F238E27FC236}">
                <a16:creationId xmlns:a16="http://schemas.microsoft.com/office/drawing/2014/main" id="{265EFD1B-ADFD-6708-A0D2-9B75D66A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3" r="9034" b="2"/>
          <a:stretch>
            <a:fillRect/>
          </a:stretch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Imagem 4" descr="Uma imagem com ar livre, edifício, janela, casa&#10;&#10;Os conteúdos gerados por IA podem estar incorretos.">
            <a:extLst>
              <a:ext uri="{FF2B5EF4-FFF2-40B4-BE49-F238E27FC236}">
                <a16:creationId xmlns:a16="http://schemas.microsoft.com/office/drawing/2014/main" id="{0D096557-C2A5-9CA4-5051-58E7DBBBCB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179" r="6717" b="-2"/>
          <a:stretch>
            <a:fillRect/>
          </a:stretch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09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Ecrã Panorâmico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Fernanda Cerqueira</dc:creator>
  <cp:lastModifiedBy>Fernanda Cerqueira</cp:lastModifiedBy>
  <cp:revision>1</cp:revision>
  <dcterms:created xsi:type="dcterms:W3CDTF">2026-01-08T14:38:03Z</dcterms:created>
  <dcterms:modified xsi:type="dcterms:W3CDTF">2026-01-08T14:40:22Z</dcterms:modified>
</cp:coreProperties>
</file>